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282" r:id="rId25"/>
    <p:sldId id="284" r:id="rId26"/>
    <p:sldId id="286" r:id="rId27"/>
    <p:sldId id="287" r:id="rId28"/>
    <p:sldId id="295" r:id="rId29"/>
    <p:sldId id="325" r:id="rId30"/>
    <p:sldId id="324" r:id="rId31"/>
    <p:sldId id="291" r:id="rId32"/>
    <p:sldId id="298" r:id="rId33"/>
    <p:sldId id="292" r:id="rId34"/>
    <p:sldId id="299" r:id="rId35"/>
    <p:sldId id="301" r:id="rId36"/>
    <p:sldId id="311" r:id="rId37"/>
    <p:sldId id="300" r:id="rId38"/>
    <p:sldId id="313" r:id="rId39"/>
    <p:sldId id="326" r:id="rId40"/>
    <p:sldId id="302" r:id="rId41"/>
    <p:sldId id="327" r:id="rId42"/>
    <p:sldId id="321" r:id="rId43"/>
    <p:sldId id="312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HelveticaNeueLT Std" panose="020B0604020202020204" pitchFamily="34" charset="0"/>
      <p:regular r:id="rId51"/>
    </p:embeddedFont>
    <p:embeddedFont>
      <p:font typeface="HelveticaNeueLT Std Med Cn" panose="020B060603050203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ikalkan/presentati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38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- 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Used </a:t>
            </a:r>
            <a:r>
              <a:rPr lang="en-US" sz="2000" b="1" dirty="0">
                <a:latin typeface="HelveticaNeueLT Std" panose="020B0604020202020204" pitchFamily="34" charset="0"/>
              </a:rPr>
              <a:t>Ocelot</a:t>
            </a:r>
            <a:r>
              <a:rPr lang="en-US" sz="2000" dirty="0">
                <a:latin typeface="HelveticaNeueLT Std" panose="020B0604020202020204" pitchFamily="34" charset="0"/>
              </a:rPr>
              <a:t> in this solution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478717"/>
            <a:ext cx="3900056" cy="34729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Unclear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development (for small teams)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rules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1979460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3508811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2917825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2898715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530215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DD32E-4099-415B-B624-DB4126A22101}"/>
              </a:ext>
            </a:extLst>
          </p:cNvPr>
          <p:cNvSpPr txBox="1"/>
          <p:nvPr/>
        </p:nvSpPr>
        <p:spPr>
          <a:xfrm>
            <a:off x="384789" y="5390395"/>
            <a:ext cx="114224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Presentation: </a:t>
            </a:r>
            <a:r>
              <a:rPr lang="en-US" sz="3800" dirty="0">
                <a:hlinkClick r:id="rId4"/>
              </a:rPr>
              <a:t>https://github.com/hikalkan/presentations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7652</TotalTime>
  <Words>1522</Words>
  <Application>Microsoft Office PowerPoint</Application>
  <PresentationFormat>Widescreen</PresentationFormat>
  <Paragraphs>418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HelveticaNeueLT Std Med Cn</vt:lpstr>
      <vt:lpstr>Calibri</vt:lpstr>
      <vt:lpstr>Arial</vt:lpstr>
      <vt:lpstr>Courier New</vt:lpstr>
      <vt:lpstr>Calibri Light</vt:lpstr>
      <vt:lpstr>HelveticaNeueLT Std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with IdentityServer4</vt:lpstr>
      <vt:lpstr>PART – II : THE IMPLEMENTATION API Gateways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 &amp; Synchronization</vt:lpstr>
      <vt:lpstr>PART – II : THE IMPLEMENTATION Data Duplication &amp; Synchronization</vt:lpstr>
      <vt:lpstr>PART – II : THE IMPLEMENTATION Data Duplication &amp; Synchronization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PowerPoint Presentation</vt:lpstr>
      <vt:lpstr>Monolith First?</vt:lpstr>
      <vt:lpstr>Modular Development Best Practices</vt:lpstr>
      <vt:lpstr>Further Learning / Resources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240</cp:revision>
  <dcterms:created xsi:type="dcterms:W3CDTF">2019-02-25T13:56:54Z</dcterms:created>
  <dcterms:modified xsi:type="dcterms:W3CDTF">2019-04-13T11:05:22Z</dcterms:modified>
</cp:coreProperties>
</file>